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0075-B6B2-1248-9C02-4DFDEDEC1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F651E-DE4C-384E-BDE1-8198B3425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089F-6CB0-4B43-BC7B-24C7CAFD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598F-4C79-E24A-9F43-71C8481E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B4AA8-153E-EA41-B236-1C6541C7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D1C0-0B16-A643-B352-C54B7014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B2A15-A4FE-B646-A68E-EFEDFAE9F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FC0D-B3C7-424D-B090-72BF19D0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180F-7997-0B4F-94B4-A008E9A7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0151-9DE0-9042-98E9-46CFD4BE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7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A04E2-EA82-DE4F-BD96-F6FCA47BB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34DB1-E423-6B44-AA5E-96105C4EC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3ECAC-701E-1E45-82F5-DB6877B4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5D78-4C76-0544-BB13-E5778397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908F-8980-B542-AC32-F52A734A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28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42CF-7843-7C42-83D6-591EABB0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2B33-5A3E-E040-89F2-1DEC6EE5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4688-4665-BD4E-A278-5D0A4916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B2D9-6A8F-F843-8B96-7BBC68FD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34FFE-A69E-3744-8E74-A7CB872C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72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599F-C324-6F47-8DDF-1BC63210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62994-2FF3-5B40-B72E-728BDAC6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D44F-BDFE-DD42-BB99-BC5E2073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F598-8A9A-3C4F-B196-3DDBC158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6481C-37EC-8649-8D41-A96CECF1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8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1975-52E1-474F-9AF0-02820A38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E0DB-C49D-BF4E-A8AC-023844FF4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C7A40-6EE1-1B49-9975-87D23531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028EA-BD4F-484D-8E4C-B37FDB3C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7D0CC-52F8-0049-8A1B-F52CEE29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DBD21-867D-934F-B93D-A8A54D22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25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AD14-A086-2046-A3F2-0433A69E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854F3-A496-F14B-A56C-CAA002AA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1824C-004F-9D47-BCFE-A030F8D22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4D30A-24AD-7C40-BA7E-CD6B8ABDC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103D8-1FB0-C243-9546-EA800BBAB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72B49-7D09-DB45-95B2-D098BD2E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5F27D-FACD-A14C-AA74-05DC6353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0CF96-2866-994E-A2CD-292236E7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A117-D2AF-8940-9B7A-80FC33F7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0C8D9-8FBC-A041-AA85-D304211A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3B10D-FD81-E341-919F-A714BFF1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99E0E-3AA9-A84C-BE38-C22404AD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9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5D19F-2A3F-5F4D-9AE9-175C4B15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F97C2-98DA-6E4B-833D-0352FC71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BE837-8808-A444-A5FD-5B4DEF58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E7FE-D0A0-0344-AB78-47502AEF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FB6A-D86B-2D4A-9784-7F97E4DE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1B14E-A54D-9B4F-87D5-D6011A82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1A11E-D97E-0E44-BD6A-817E7865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415F8-BE0A-A741-8B69-7472ACC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D474-1456-DF44-A261-F5410E9B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1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6607-F440-AD49-9EFC-E34435A7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D3C87-0796-0544-86BC-022F2CC7E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1319C-68B2-5840-B303-E78EA58F6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0D14D-23D8-D941-86FE-DB632882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F435-1326-D141-9132-9FCB0F41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FFDAA-51DF-044E-A5D4-CE9F1B7C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7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7A4AC-4BDF-9347-A4C5-6128EAE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8C71-CB90-D24F-9AD4-4E86C0F4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A659-16FE-9746-9813-E39401CAA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2AD8-B440-744B-9CEB-7CB36F3C5FB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B3C3-2345-2041-BB5B-2DC11597D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44A59-CD4C-E74B-B843-797779A2D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E668-2F1F-AB4F-812D-8E4F796459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83834A-82D9-244C-887C-3E0040BD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" y="41498"/>
            <a:ext cx="10110401" cy="67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Lahame</dc:creator>
  <cp:lastModifiedBy>Caroline Lahame</cp:lastModifiedBy>
  <cp:revision>3</cp:revision>
  <dcterms:created xsi:type="dcterms:W3CDTF">2018-05-24T12:28:01Z</dcterms:created>
  <dcterms:modified xsi:type="dcterms:W3CDTF">2018-05-24T12:45:43Z</dcterms:modified>
</cp:coreProperties>
</file>